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3" name="Picture 2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9" name="Picture 8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8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10" name="Picture 9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10" name="Picture 9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10" name="Picture 9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6" descr="header-icmwmi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350"/>
            <a:ext cx="9139237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65</cp:revision>
  <dcterms:created xsi:type="dcterms:W3CDTF">2013-12-01T05:41:48Z</dcterms:created>
  <dcterms:modified xsi:type="dcterms:W3CDTF">2024-09-06T13:31:21Z</dcterms:modified>
</cp:coreProperties>
</file>